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59" r:id="rId5"/>
    <p:sldId id="258" r:id="rId6"/>
    <p:sldId id="262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>
        <p:scale>
          <a:sx n="149" d="100"/>
          <a:sy n="149" d="100"/>
        </p:scale>
        <p:origin x="-864" y="-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93A12-BC0D-AB4B-B0B5-9E364F963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ACC3B2-03B1-4D45-995B-DA92E4BEC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0CF6E-C244-334D-81F7-B11B0779F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7C59F-F421-1440-BBA5-CE6B2ADD1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A2C44-562E-4141-B859-F8A4D9862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20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A0239-34F9-514F-BD74-7B63D9D4A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6865D2-B8E1-C449-A444-9AF3C140C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1EAA2-2F62-5A42-9FFD-15A2873BD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69A87-26A9-684E-8CD9-3E0BFE897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F59E5-C4FE-004C-B86E-E0A31438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1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EBC48C-5D9D-7444-A739-C09706B13D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7F7D6F-8672-8344-92D9-921E60FA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BBB3D-E4DE-AA49-929C-22904EDCC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4A69E-31B8-AA48-80BF-6C5DC2456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A0FE6-525C-CB47-AE7A-DC61A08C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43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12606-798D-7A44-945C-1B6FD45A4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9576B-9FFB-0448-844C-29399423B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83FB0-0049-4C4C-8D70-246D29D52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94B54-2945-BF42-AFE8-3D364A7BA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A197A-7385-8E44-B7B0-1DB7779C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8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D640B-98B0-F846-BD62-107B060BB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7B2F3-F44D-BF49-80AE-2B2A7D404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550C-988E-6642-B21A-9FCCA207E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1E001-7257-074F-9F0A-33AD9E820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431390-1358-3945-96D7-FB0EB5D02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99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BC626-7E58-8941-B76C-5AA4F639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65A63-61FB-144B-A62E-AB7FB1EFF1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3CBED-0BEE-D54F-9483-530547AD0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9684E-5BE0-E145-9A1C-F7242BF8D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83C8A-4813-1D4B-B87C-EEEF8BBAF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F20DD-F81F-9A4E-A25B-F0AB72D1B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9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41AF8-45BD-3B49-B545-B269FC0E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DC39B-32AF-BF4E-AB47-AB16F235E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0EE0A1-F91F-1545-80F2-279A2F342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3D89D4-7525-9342-B8A2-D80917D87F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B04862-8F3B-084A-AEC1-38BE287B3D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4F0B81-FDCE-4B4A-9E86-7C0002C9D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3EF792-6E20-964B-ADAC-C3BFB3D15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88130E-7B84-8840-B7F5-F824C3FB2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39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95C8-D9CA-AA40-960F-816E53B4E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E85FB3-1608-EC4E-8477-FD8AAA27C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F01E4-B763-2D43-A7B9-F7876FCC2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6B84C-D9AD-BA4F-BA3C-5ACFB128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0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E2541F-8B56-A24B-AA3A-E496C6816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A4D963-104E-0E41-BB89-00EB99A55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C8B62-896C-8A4D-9AF6-12A760125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348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6095C-A33B-E74D-BA0A-18ABF41E1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02563-3F2C-A04D-9D83-306A7F163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A741D-94EA-0E47-8DDD-65F22AD9C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46774C-5160-3448-BAC3-7338FE7A3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AD49CE-1381-1844-8FBA-E2012683D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51BB8-94FF-6E49-A11C-A87F94097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72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1907B-7ADB-1940-82BA-69BD03061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DEDB5C-EC22-404C-8E2D-06928C7BAC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34B4E-7E87-944D-892E-66F6DF85B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C1A4C-76DE-D942-A590-4876B6928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3C4E3-319D-F347-8672-274134FF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EC91EC-D931-114A-BEE9-B759BD18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9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7706E3-72AF-554A-B31E-81E8490E9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F74B0-4274-A047-9289-07453EA3C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221CB-6540-BF4F-89B3-E3D8391D00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40826-3F26-DB49-9D62-A42FCA994362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16314-19AE-004A-93ED-133C1D51DF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236FF-9498-874C-AC49-0618226A7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EFA3D-B2AA-FF48-BC38-66D3CC40F3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486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kA_pbMR6jVs&amp;t=127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sparkfun.com/tutorials/connecting-arduino-to-processing/all" TargetMode="External"/><Relationship Id="rId2" Type="http://schemas.openxmlformats.org/officeDocument/2006/relationships/hyperlink" Target="http://onuravun.blogspot.com/2013/08/using-nokia-5110-screen-as-primitiv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2252-F2A3-4C4F-AE33-69353EAC3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Eyeball Documentation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C79AFA-3065-A540-9BAC-006CECDB5A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Sofia P </a:t>
            </a:r>
          </a:p>
        </p:txBody>
      </p:sp>
    </p:spTree>
    <p:extLst>
      <p:ext uri="{BB962C8B-B14F-4D97-AF65-F5344CB8AC3E}">
        <p14:creationId xmlns:p14="http://schemas.microsoft.com/office/powerpoint/2010/main" val="345053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54293-DDB6-194B-9785-3D93A8D08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4937"/>
            <a:ext cx="11699631" cy="1325563"/>
          </a:xfrm>
        </p:spPr>
        <p:txBody>
          <a:bodyPr/>
          <a:lstStyle/>
          <a:p>
            <a:r>
              <a:rPr lang="en-US" dirty="0"/>
              <a:t>Learning Arduino &amp; Testing the Sensors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863E684-1B78-5043-8368-15655AB41682}"/>
              </a:ext>
            </a:extLst>
          </p:cNvPr>
          <p:cNvSpPr/>
          <p:nvPr/>
        </p:nvSpPr>
        <p:spPr>
          <a:xfrm>
            <a:off x="188199" y="4413444"/>
            <a:ext cx="115114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Later, I followed this video: </a:t>
            </a:r>
            <a:r>
              <a:rPr lang="en-US" dirty="0">
                <a:hlinkClick r:id="rId2"/>
              </a:rPr>
              <a:t>https://www.youtube.com/watch?v=kA_pbMR6jVs&amp;t=127s</a:t>
            </a:r>
            <a:r>
              <a:rPr lang="en-US" dirty="0"/>
              <a:t> to learn how to translate the joystick’s movement to a servo’s movement. Here I learned the map() function.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A5A14F-E005-3141-8890-AD25696D2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80" y="5238263"/>
            <a:ext cx="7150100" cy="1574800"/>
          </a:xfrm>
          <a:prstGeom prst="rect">
            <a:avLst/>
          </a:prstGeom>
        </p:spPr>
      </p:pic>
      <p:pic>
        <p:nvPicPr>
          <p:cNvPr id="7" name="Picture 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E541FB6-FD61-3541-806A-5D22E4F8DF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152" t="16543" b="14815"/>
          <a:stretch/>
        </p:blipFill>
        <p:spPr>
          <a:xfrm>
            <a:off x="324080" y="1157627"/>
            <a:ext cx="2801631" cy="28859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E7BA65-D90D-E348-8096-3A4F56933F58}"/>
              </a:ext>
            </a:extLst>
          </p:cNvPr>
          <p:cNvSpPr txBox="1"/>
          <p:nvPr/>
        </p:nvSpPr>
        <p:spPr>
          <a:xfrm>
            <a:off x="3125712" y="1244227"/>
            <a:ext cx="5594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learning how to use the Arduino &amp; Arduino shield, I thought that power went through the red pins, not the green ones, so I was stuck for a while getting a lot of noise. </a:t>
            </a:r>
          </a:p>
        </p:txBody>
      </p:sp>
    </p:spTree>
    <p:extLst>
      <p:ext uri="{BB962C8B-B14F-4D97-AF65-F5344CB8AC3E}">
        <p14:creationId xmlns:p14="http://schemas.microsoft.com/office/powerpoint/2010/main" val="78922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965FA-2C4A-5C49-A47A-869321E14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Coding the Eyeball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F1354C-F808-9A49-AEB0-A805AA289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472" y="1508506"/>
            <a:ext cx="4876800" cy="48537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7B1A1D-51A2-A34B-86F9-32A69E845A6D}"/>
              </a:ext>
            </a:extLst>
          </p:cNvPr>
          <p:cNvSpPr txBox="1"/>
          <p:nvPr/>
        </p:nvSpPr>
        <p:spPr>
          <a:xfrm>
            <a:off x="4092266" y="5194445"/>
            <a:ext cx="5755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Here, instead of following the original project’s code, I ended up continuing to use the map() command again to move the eye.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D9DA8A-0EAB-E94C-9A42-072ECBF40E04}"/>
              </a:ext>
            </a:extLst>
          </p:cNvPr>
          <p:cNvSpPr txBox="1"/>
          <p:nvPr/>
        </p:nvSpPr>
        <p:spPr>
          <a:xfrm>
            <a:off x="3748872" y="2340833"/>
            <a:ext cx="723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 </a:t>
            </a:r>
            <a:r>
              <a:rPr lang="en-US" dirty="0"/>
              <a:t>I added on a  way to turn the eye on and off, using the joystick’s switch.  </a:t>
            </a:r>
          </a:p>
        </p:txBody>
      </p:sp>
    </p:spTree>
    <p:extLst>
      <p:ext uri="{BB962C8B-B14F-4D97-AF65-F5344CB8AC3E}">
        <p14:creationId xmlns:p14="http://schemas.microsoft.com/office/powerpoint/2010/main" val="118224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D4FB-F56A-C64E-B05B-4C4F515F8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Building the Eyeball: 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9FE63618-8D14-5C4E-9074-848EBAB758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7404" y="1690688"/>
            <a:ext cx="3263503" cy="4351338"/>
          </a:xfrm>
        </p:spPr>
      </p:pic>
      <p:pic>
        <p:nvPicPr>
          <p:cNvPr id="7" name="Picture 6" descr="Graphical user interface, diagram, engineering drawing&#10;&#10;Description automatically generated">
            <a:extLst>
              <a:ext uri="{FF2B5EF4-FFF2-40B4-BE49-F238E27FC236}">
                <a16:creationId xmlns:a16="http://schemas.microsoft.com/office/drawing/2014/main" id="{BC72EA4B-E9E1-C546-8A61-F76DC7D1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538" y="2470289"/>
            <a:ext cx="5314973" cy="35717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DF6400D-A8FC-5F4F-BDD4-3742583BA433}"/>
              </a:ext>
            </a:extLst>
          </p:cNvPr>
          <p:cNvSpPr txBox="1"/>
          <p:nvPr/>
        </p:nvSpPr>
        <p:spPr>
          <a:xfrm>
            <a:off x="604095" y="1427077"/>
            <a:ext cx="6045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tried using </a:t>
            </a:r>
            <a:r>
              <a:rPr lang="en-US" dirty="0" err="1"/>
              <a:t>makerbot</a:t>
            </a:r>
            <a:r>
              <a:rPr lang="en-US" dirty="0"/>
              <a:t> &amp; the 3D printers, and I drilled the servo’s arms so that a paperclip could fit through it. I also had to use a lot of sanders to smooth down the 3D printed parts. </a:t>
            </a:r>
          </a:p>
        </p:txBody>
      </p:sp>
    </p:spTree>
    <p:extLst>
      <p:ext uri="{BB962C8B-B14F-4D97-AF65-F5344CB8AC3E}">
        <p14:creationId xmlns:p14="http://schemas.microsoft.com/office/powerpoint/2010/main" val="2890267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C6C90-9C8A-E646-9F9D-6269E20E7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got the eyeball shifting to work!</a:t>
            </a:r>
          </a:p>
        </p:txBody>
      </p:sp>
      <p:pic>
        <p:nvPicPr>
          <p:cNvPr id="5" name="IMG_7123.TRIM" descr="IMG_7123.TRIM">
            <a:hlinkClick r:id="" action="ppaction://media"/>
            <a:extLst>
              <a:ext uri="{FF2B5EF4-FFF2-40B4-BE49-F238E27FC236}">
                <a16:creationId xmlns:a16="http://schemas.microsoft.com/office/drawing/2014/main" id="{97A6F71D-0F50-924D-9158-8D3A4D4F06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88964" y="1690688"/>
            <a:ext cx="2521884" cy="44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8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0378E-6675-424D-B21D-C96FDB098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286523"/>
            <a:ext cx="8567195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Moving further: trying to use my webcam as a sensor, and make the eye react to it</a:t>
            </a:r>
          </a:p>
        </p:txBody>
      </p:sp>
    </p:spTree>
    <p:extLst>
      <p:ext uri="{BB962C8B-B14F-4D97-AF65-F5344CB8AC3E}">
        <p14:creationId xmlns:p14="http://schemas.microsoft.com/office/powerpoint/2010/main" val="2873875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7D9C4-5B20-704D-BD3D-7F3EC844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&amp; 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4A966-5DA6-1042-95F5-1F0004BD8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looking around for ways to connect the Arduino to my computer’s webcam, I found this project that uses a program called Processing: </a:t>
            </a:r>
            <a:r>
              <a:rPr lang="en-US" dirty="0">
                <a:hlinkClick r:id="rId2"/>
              </a:rPr>
              <a:t>http://onuravun.blogspot.com/2013/08/using-nokia-5110-screen-as-primitive.html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started learning how to communicate between Processing and Arduino, using </a:t>
            </a:r>
            <a:r>
              <a:rPr lang="en-US" dirty="0">
                <a:hlinkClick r:id="rId3"/>
              </a:rPr>
              <a:t>https://learn.sparkfun.com/tutorials/connecting-arduino-to-processing/all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666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285</Words>
  <Application>Microsoft Macintosh PowerPoint</Application>
  <PresentationFormat>Widescreen</PresentationFormat>
  <Paragraphs>16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Eyeball Documentation</vt:lpstr>
      <vt:lpstr>Learning Arduino &amp; Testing the Sensors</vt:lpstr>
      <vt:lpstr>Coding the Eyeball</vt:lpstr>
      <vt:lpstr>Building the Eyeball: </vt:lpstr>
      <vt:lpstr>I got the eyeball shifting to work!</vt:lpstr>
      <vt:lpstr>Moving further: trying to use my webcam as a sensor, and make the eye react to it</vt:lpstr>
      <vt:lpstr>Processing &amp; Arduino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Eyeball Documentation</dc:title>
  <dc:creator>Sofia Poulsen [STUDENT]</dc:creator>
  <cp:lastModifiedBy>Sofia Poulsen [STUDENT]</cp:lastModifiedBy>
  <cp:revision>71</cp:revision>
  <dcterms:created xsi:type="dcterms:W3CDTF">2021-05-18T02:22:37Z</dcterms:created>
  <dcterms:modified xsi:type="dcterms:W3CDTF">2021-05-18T02:57:29Z</dcterms:modified>
</cp:coreProperties>
</file>

<file path=docProps/thumbnail.jpeg>
</file>